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8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6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6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0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8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8B433-2364-4200-BF5D-62D365F1535D}" type="datetimeFigureOut">
              <a:rPr lang="en-US" smtClean="0"/>
              <a:t>11/1/18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4BB7-D1C1-4BCD-A17C-4928277CD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INSTRUCTIONS FOR FILING AS AN ORDERING AND REFERRING PROVIDER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NOTE: THIS WILL MAKE YOU CREDENTIALED TO SEND BIOPSIES NOT ENROLLED </a:t>
            </a:r>
            <a:r>
              <a:rPr lang="en-US"/>
              <a:t>IN MEDICARE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4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Enroll as an Ordering and </a:t>
            </a:r>
            <a:br>
              <a:rPr lang="en-US" dirty="0"/>
            </a:br>
            <a:r>
              <a:rPr lang="en-US" dirty="0"/>
              <a:t>Referring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There are two ways to become an </a:t>
            </a:r>
            <a:r>
              <a:rPr lang="en-US" sz="2400" b="1" dirty="0"/>
              <a:t>Ordering and Referring provider with Medicare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(1)Enroll online through the </a:t>
            </a:r>
            <a:r>
              <a:rPr lang="en-US" sz="2400" b="1" dirty="0"/>
              <a:t>Part D Prescribers Eligible for Easy Enrollment</a:t>
            </a:r>
          </a:p>
          <a:p>
            <a:pPr marL="0" lvl="0" indent="0">
              <a:buNone/>
            </a:pPr>
            <a:r>
              <a:rPr lang="en-US" sz="2400" i="1" dirty="0"/>
              <a:t>      </a:t>
            </a:r>
            <a:r>
              <a:rPr lang="en-US" sz="2400" i="1" dirty="0">
                <a:solidFill>
                  <a:srgbClr val="0070C0"/>
                </a:solidFill>
              </a:rPr>
              <a:t>https://data.cms.gov/855OEasyEnroll</a:t>
            </a:r>
            <a:endParaRPr lang="en-US" sz="1800" i="1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(2)Fill out a </a:t>
            </a:r>
            <a:r>
              <a:rPr lang="en-US" sz="2400" b="1" dirty="0"/>
              <a:t>CMS-8550</a:t>
            </a:r>
            <a:r>
              <a:rPr lang="en-US" sz="2400" dirty="0"/>
              <a:t> form and send it to First Coast Service </a:t>
            </a:r>
            <a:r>
              <a:rPr lang="en-US" sz="2400"/>
              <a:t>Options Inc., </a:t>
            </a:r>
            <a:r>
              <a:rPr lang="en-US" sz="2400" dirty="0"/>
              <a:t>who is the Medicare Administrative Contractor (MAC) for Florida.</a:t>
            </a:r>
          </a:p>
          <a:p>
            <a:pPr marL="0" lvl="0" indent="0">
              <a:buNone/>
            </a:pPr>
            <a:r>
              <a:rPr lang="en-US" sz="2400" b="1" dirty="0"/>
              <a:t>	Address:</a:t>
            </a:r>
            <a:r>
              <a:rPr lang="en-US" sz="2400" dirty="0"/>
              <a:t>  </a:t>
            </a:r>
            <a:r>
              <a:rPr lang="en-US" sz="2400" b="1" dirty="0"/>
              <a:t>First Coast Service Options INC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               	     Medicare Provider Enrollment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                               P.O. Box 44021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                              Jacksonville, FL 32231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965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98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INSTRUCTIONS FOR FILING AS AN ORDERING AND REFERRING PROVIDER</vt:lpstr>
      <vt:lpstr>How to Enroll as an Ordering and  Referring Provider</vt:lpstr>
    </vt:vector>
  </TitlesOfParts>
  <Company>University of Florida Academic Health Center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INSRTUCTIONS FOR FILING AS AN ORDERING AND REFERRING PROVIDER</dc:title>
  <dc:creator>Cohen,Donald M</dc:creator>
  <cp:lastModifiedBy>Melissa Connor</cp:lastModifiedBy>
  <cp:revision>2</cp:revision>
  <dcterms:created xsi:type="dcterms:W3CDTF">2018-10-31T15:27:31Z</dcterms:created>
  <dcterms:modified xsi:type="dcterms:W3CDTF">2018-11-01T13:44:22Z</dcterms:modified>
</cp:coreProperties>
</file>